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</a:defRPr>
    </a:lvl9pPr>
  </p:defaultTextStyle>
  <p:modifyVerifier cryptProviderType="rsaFull" cryptAlgorithmClass="hash" cryptAlgorithmType="typeAny" cryptAlgorithmSid="4" spinCount="100000" saltData="lLL32kESnmz+WzYJJFLhCA==" hashData="ItzjajP0Cbr3NBtIYuT6Ld2Cc18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  <a:pPr lvl="0" eaLnBrk="1" hangingPunct="1"/>
              <a:t>‹#›</a:t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rgbClr val="3366FF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journal.hep.com.cn/fcs/EN/10.1007/s11704-017-6601-z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-189865" y="838268"/>
            <a:ext cx="9828530" cy="1470025"/>
          </a:xfrm>
        </p:spPr>
        <p:txBody>
          <a:bodyPr vert="horz" wrap="square" anchor="ctr"/>
          <a:lstStyle>
            <a:lvl1pPr lvl="0">
              <a:defRPr/>
            </a:lvl1pPr>
          </a:lstStyle>
          <a:p>
            <a:pPr lvl="0" algn="ctr" eaLnBrk="1" hangingPunct="1"/>
            <a:r>
              <a:rPr kumimoji="1" lang="en-US" altLang="zh-CN" sz="4000" dirty="0">
                <a:hlinkClick r:id="rId2"/>
              </a:rPr>
              <a:t>Enabling Entity Discovering in Indoor Commercial Environments</a:t>
            </a:r>
          </a:p>
          <a:p>
            <a:pPr lvl="0" algn="ctr" eaLnBrk="1" hangingPunct="1"/>
            <a:r>
              <a:rPr kumimoji="1" lang="en-US" altLang="zh-CN" sz="4000" dirty="0">
                <a:hlinkClick r:id="rId2"/>
              </a:rPr>
              <a:t>without Pre-deployed Infrastructures</a:t>
            </a:r>
            <a:endParaRPr kumimoji="1" lang="en-US" altLang="zh-CN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/>
          </p:nvPr>
        </p:nvSpPr>
        <p:spPr>
          <a:xfrm>
            <a:off x="609600" y="5181600"/>
            <a:ext cx="8229600" cy="914400"/>
          </a:xfrm>
        </p:spPr>
        <p:txBody>
          <a:bodyPr vert="horz" wrap="square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rtl="0" eaLnBrk="1" hangingPunct="1">
              <a:lnSpc>
                <a:spcPct val="80000"/>
              </a:lnSpc>
              <a:defRPr/>
            </a:pPr>
            <a:r>
              <a:rPr lang="en-CA" altLang="zh-CN" sz="2000" kern="0" dirty="0">
                <a:solidFill>
                  <a:srgbClr val="FF0000"/>
                </a:solidFill>
              </a:rPr>
              <a:t>Frontiers of Computer Science, DOI: </a:t>
            </a:r>
            <a:r>
              <a:rPr lang="en-CA" altLang="zh-CN" sz="2000" kern="0" dirty="0" smtClean="0">
                <a:solidFill>
                  <a:srgbClr val="FF0000"/>
                </a:solidFill>
              </a:rPr>
              <a:t>10.1007/s11704-017-6601-</a:t>
            </a:r>
            <a:r>
              <a:rPr lang="en-US" altLang="zh-CN" sz="2000" kern="0" dirty="0" smtClean="0">
                <a:solidFill>
                  <a:srgbClr val="FF0000"/>
                </a:solidFill>
              </a:rPr>
              <a:t>z</a:t>
            </a:r>
            <a:endParaRPr lang="en-US" altLang="zh-CN" sz="2700" kern="0" dirty="0">
              <a:solidFill>
                <a:srgbClr val="FF0000"/>
              </a:solidFill>
            </a:endParaRPr>
          </a:p>
        </p:txBody>
      </p:sp>
      <p:sp>
        <p:nvSpPr>
          <p:cNvPr id="3076" name="Subtitle 2"/>
          <p:cNvSpPr txBox="1"/>
          <p:nvPr/>
        </p:nvSpPr>
        <p:spPr>
          <a:xfrm>
            <a:off x="457200" y="3657594"/>
            <a:ext cx="82296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rtl="0">
              <a:lnSpc>
                <a:spcPct val="80000"/>
              </a:lnSpc>
              <a:spcBef>
                <a:spcPct val="20000"/>
              </a:spcBef>
            </a:pPr>
            <a:r>
              <a:rPr kumimoji="1" lang="en-US" sz="2800" b="1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  <a:cs typeface="+mn-cs"/>
              </a:rPr>
              <a:t>Bo YUAN, Xiaolei ZHOU, Xiaoqiang TENG, Deke GUO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vert="horz" wrap="square" anchor="ctr"/>
          <a:lstStyle/>
          <a:p>
            <a:pPr lvl="0" eaLnBrk="1" hangingPunct="1"/>
            <a:r>
              <a:rPr lang="en-US" altLang="zh-CN" dirty="0"/>
              <a:t>Problems &amp; </a:t>
            </a:r>
            <a:r>
              <a:rPr lang="en-US" altLang="zh-CN" dirty="0" smtClean="0"/>
              <a:t>Ideas</a:t>
            </a:r>
            <a:endParaRPr lang="en-US" altLang="zh-CN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917575"/>
            <a:ext cx="8229600" cy="4830763"/>
          </a:xfrm>
        </p:spPr>
        <p:txBody>
          <a:bodyPr vert="horz" wrap="square" anchor="t"/>
          <a:lstStyle/>
          <a:p>
            <a:pPr lvl="0" eaLnBrk="1" hangingPunct="1"/>
            <a:endParaRPr lang="en-US" altLang="x-none" sz="2000" dirty="0"/>
          </a:p>
          <a:p>
            <a:pPr lvl="0" eaLnBrk="1" hangingPunct="1"/>
            <a:r>
              <a:rPr lang="en-US" altLang="x-none" sz="2400" dirty="0"/>
              <a:t>Problems: Entity discovering in indoor environments without pre-deployed infrastructures</a:t>
            </a:r>
          </a:p>
          <a:p>
            <a:pPr lvl="1" eaLnBrk="1" hangingPunct="1"/>
            <a:r>
              <a:rPr lang="en-US" altLang="x-none" sz="2000" dirty="0"/>
              <a:t>Entity discovery in indoor commercial spaces.</a:t>
            </a:r>
          </a:p>
          <a:p>
            <a:pPr lvl="1" eaLnBrk="1" hangingPunct="1"/>
            <a:r>
              <a:rPr lang="en-US" altLang="x-none" sz="2000" dirty="0"/>
              <a:t>Entity's localization through user's localizaiton</a:t>
            </a:r>
          </a:p>
          <a:p>
            <a:pPr lvl="0" eaLnBrk="1" hangingPunct="1"/>
            <a:r>
              <a:rPr lang="en-US" altLang="x-none" sz="2400" dirty="0"/>
              <a:t>Ideas: Identify entities by barcode scanning</a:t>
            </a:r>
          </a:p>
          <a:p>
            <a:pPr lvl="1" eaLnBrk="1" hangingPunct="1"/>
            <a:r>
              <a:rPr lang="en-US" altLang="x-none" sz="2000" dirty="0"/>
              <a:t>Find entity by user's barcode scanning interaction based on crowdsourcing</a:t>
            </a:r>
          </a:p>
          <a:p>
            <a:pPr lvl="1" eaLnBrk="1" hangingPunct="1"/>
            <a:r>
              <a:rPr lang="en-US" altLang="x-none" sz="2000" dirty="0"/>
              <a:t>Estimate entity's localizaiton by enhanced dead reckoning and Eloc algorithm  </a:t>
            </a:r>
          </a:p>
          <a:p>
            <a:pPr lvl="0" eaLnBrk="1" hangingPunct="1">
              <a:buNone/>
            </a:pPr>
            <a:endParaRPr lang="en-US" altLang="x-none" sz="2400" dirty="0">
              <a:solidFill>
                <a:srgbClr val="000000"/>
              </a:solidFill>
            </a:endParaRPr>
          </a:p>
        </p:txBody>
      </p:sp>
      <p:sp>
        <p:nvSpPr>
          <p:cNvPr id="4101" name="Rectangle 1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MS PGothic" panose="020B0600070205080204" pitchFamily="2" charset="-128"/>
            </a:endParaRPr>
          </a:p>
        </p:txBody>
      </p:sp>
      <p:pic>
        <p:nvPicPr>
          <p:cNvPr id="2" name="图片 1" descr="QQ截图201704041921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9065" y="4397375"/>
            <a:ext cx="3785235" cy="24295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8229600" cy="1143000"/>
          </a:xfrm>
        </p:spPr>
        <p:txBody>
          <a:bodyPr vert="horz" wrap="square" anchor="ctr"/>
          <a:lstStyle/>
          <a:p>
            <a:pPr lvl="0" eaLnBrk="1" hangingPunct="1"/>
            <a:r>
              <a:rPr lang="en-US" altLang="zh-CN"/>
              <a:t>Main Contributions</a:t>
            </a:r>
          </a:p>
        </p:txBody>
      </p:sp>
      <p:sp>
        <p:nvSpPr>
          <p:cNvPr id="5124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992313"/>
            <a:ext cx="4267200" cy="838200"/>
          </a:xfrm>
        </p:spPr>
        <p:txBody>
          <a:bodyPr vert="horz" wrap="square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>
              <a:lnSpc>
                <a:spcPct val="90000"/>
              </a:lnSpc>
            </a:pPr>
            <a:r>
              <a:rPr lang="en-US" altLang="zh-CN" sz="2000" b="1"/>
              <a:t>Entity localizaiton's efficiency</a:t>
            </a:r>
          </a:p>
        </p:txBody>
      </p:sp>
      <p:sp>
        <p:nvSpPr>
          <p:cNvPr id="5125" name="Content Placeholder 13"/>
          <p:cNvSpPr>
            <a:spLocks noGrp="1"/>
          </p:cNvSpPr>
          <p:nvPr>
            <p:ph sz="half" idx="1"/>
          </p:nvPr>
        </p:nvSpPr>
        <p:spPr>
          <a:xfrm>
            <a:off x="4775200" y="1992630"/>
            <a:ext cx="4038600" cy="2222500"/>
          </a:xfrm>
        </p:spPr>
        <p:txBody>
          <a:bodyPr vert="horz" wrap="square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r>
              <a:rPr lang="en-US" altLang="zh-CN" sz="2000" b="1"/>
              <a:t>CDF of entity localization error</a:t>
            </a:r>
          </a:p>
        </p:txBody>
      </p:sp>
      <p:pic>
        <p:nvPicPr>
          <p:cNvPr id="2" name="图片 1" descr="QQ截图201704041927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2528570"/>
            <a:ext cx="3900805" cy="2978785"/>
          </a:xfrm>
          <a:prstGeom prst="rect">
            <a:avLst/>
          </a:prstGeom>
        </p:spPr>
      </p:pic>
      <p:pic>
        <p:nvPicPr>
          <p:cNvPr id="3" name="图片 2" descr="QQ截图201704041928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2528570"/>
            <a:ext cx="4043680" cy="29794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92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Enabling Entity Discovering in Indoor Commercial Environments without Pre-deployed Infrastructures</vt:lpstr>
      <vt:lpstr>Problems &amp; Ideas</vt:lpstr>
      <vt:lpstr>Main Contributions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Your Title</dc:title>
  <dc:creator>Dina Katabi</dc:creator>
  <cp:lastModifiedBy>a</cp:lastModifiedBy>
  <cp:revision>174</cp:revision>
  <dcterms:created xsi:type="dcterms:W3CDTF">2010-02-22T23:54:00Z</dcterms:created>
  <dcterms:modified xsi:type="dcterms:W3CDTF">2018-06-05T05:54:14Z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