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0" r:id="rId1"/>
  </p:sldMasterIdLst>
  <p:notesMasterIdLst>
    <p:notesMasterId r:id="rId5"/>
  </p:notesMasterIdLst>
  <p:handoutMasterIdLst>
    <p:handoutMasterId r:id="rId6"/>
  </p:handoutMasterIdLst>
  <p:sldIdLst>
    <p:sldId id="256" r:id="rId2"/>
    <p:sldId id="258" r:id="rId3"/>
    <p:sldId id="259" r:id="rId4"/>
  </p:sldIdLst>
  <p:sldSz cx="9144000" cy="5143500" type="screen16x9"/>
  <p:notesSz cx="6858000" cy="9144000"/>
  <p:defaultTextStyle>
    <a:defPPr>
      <a:defRPr lang="en-US"/>
    </a:defPPr>
    <a:lvl1pPr algn="l" rtl="0" fontAlgn="base">
      <a:spcBef>
        <a:spcPct val="0"/>
      </a:spcBef>
      <a:spcAft>
        <a:spcPct val="0"/>
      </a:spcAft>
      <a:buFont typeface="Arial" charset="0"/>
      <a:defRPr kern="1200">
        <a:solidFill>
          <a:schemeClr val="tx1"/>
        </a:solidFill>
        <a:latin typeface="Arial" charset="0"/>
        <a:ea typeface="MS PGothic" charset="-128"/>
        <a:cs typeface="+mn-cs"/>
      </a:defRPr>
    </a:lvl1pPr>
    <a:lvl2pPr marL="457200" algn="l" rtl="0" fontAlgn="base">
      <a:spcBef>
        <a:spcPct val="0"/>
      </a:spcBef>
      <a:spcAft>
        <a:spcPct val="0"/>
      </a:spcAft>
      <a:buFont typeface="Arial" charset="0"/>
      <a:defRPr kern="1200">
        <a:solidFill>
          <a:schemeClr val="tx1"/>
        </a:solidFill>
        <a:latin typeface="Arial" charset="0"/>
        <a:ea typeface="MS PGothic" charset="-128"/>
        <a:cs typeface="+mn-cs"/>
      </a:defRPr>
    </a:lvl2pPr>
    <a:lvl3pPr marL="914400" algn="l" rtl="0" fontAlgn="base">
      <a:spcBef>
        <a:spcPct val="0"/>
      </a:spcBef>
      <a:spcAft>
        <a:spcPct val="0"/>
      </a:spcAft>
      <a:buFont typeface="Arial" charset="0"/>
      <a:defRPr kern="1200">
        <a:solidFill>
          <a:schemeClr val="tx1"/>
        </a:solidFill>
        <a:latin typeface="Arial" charset="0"/>
        <a:ea typeface="MS PGothic" charset="-128"/>
        <a:cs typeface="+mn-cs"/>
      </a:defRPr>
    </a:lvl3pPr>
    <a:lvl4pPr marL="1371600" algn="l" rtl="0" fontAlgn="base">
      <a:spcBef>
        <a:spcPct val="0"/>
      </a:spcBef>
      <a:spcAft>
        <a:spcPct val="0"/>
      </a:spcAft>
      <a:buFont typeface="Arial" charset="0"/>
      <a:defRPr kern="1200">
        <a:solidFill>
          <a:schemeClr val="tx1"/>
        </a:solidFill>
        <a:latin typeface="Arial" charset="0"/>
        <a:ea typeface="MS PGothic" charset="-128"/>
        <a:cs typeface="+mn-cs"/>
      </a:defRPr>
    </a:lvl4pPr>
    <a:lvl5pPr marL="1828800" algn="l" rtl="0" fontAlgn="base">
      <a:spcBef>
        <a:spcPct val="0"/>
      </a:spcBef>
      <a:spcAft>
        <a:spcPct val="0"/>
      </a:spcAft>
      <a:buFont typeface="Arial" charset="0"/>
      <a:defRPr kern="1200">
        <a:solidFill>
          <a:schemeClr val="tx1"/>
        </a:solidFill>
        <a:latin typeface="Arial" charset="0"/>
        <a:ea typeface="MS PGothic" charset="-128"/>
        <a:cs typeface="+mn-cs"/>
      </a:defRPr>
    </a:lvl5pPr>
    <a:lvl6pPr marL="2286000" algn="l" defTabSz="914400" rtl="0" eaLnBrk="1" latinLnBrk="0" hangingPunct="1">
      <a:defRPr kern="1200">
        <a:solidFill>
          <a:schemeClr val="tx1"/>
        </a:solidFill>
        <a:latin typeface="Arial" charset="0"/>
        <a:ea typeface="MS PGothic" charset="-128"/>
        <a:cs typeface="+mn-cs"/>
      </a:defRPr>
    </a:lvl6pPr>
    <a:lvl7pPr marL="2743200" algn="l" defTabSz="914400" rtl="0" eaLnBrk="1" latinLnBrk="0" hangingPunct="1">
      <a:defRPr kern="1200">
        <a:solidFill>
          <a:schemeClr val="tx1"/>
        </a:solidFill>
        <a:latin typeface="Arial" charset="0"/>
        <a:ea typeface="MS PGothic" charset="-128"/>
        <a:cs typeface="+mn-cs"/>
      </a:defRPr>
    </a:lvl7pPr>
    <a:lvl8pPr marL="3200400" algn="l" defTabSz="914400" rtl="0" eaLnBrk="1" latinLnBrk="0" hangingPunct="1">
      <a:defRPr kern="1200">
        <a:solidFill>
          <a:schemeClr val="tx1"/>
        </a:solidFill>
        <a:latin typeface="Arial" charset="0"/>
        <a:ea typeface="MS PGothic" charset="-128"/>
        <a:cs typeface="+mn-cs"/>
      </a:defRPr>
    </a:lvl8pPr>
    <a:lvl9pPr marL="3657600" algn="l" defTabSz="914400" rtl="0" eaLnBrk="1" latinLnBrk="0" hangingPunct="1">
      <a:defRPr kern="1200">
        <a:solidFill>
          <a:schemeClr val="tx1"/>
        </a:solidFill>
        <a:latin typeface="Arial" charset="0"/>
        <a:ea typeface="MS PGothic" charset="-128"/>
        <a:cs typeface="+mn-cs"/>
      </a:defRPr>
    </a:lvl9pPr>
  </p:defaultTextStyle>
  <p:modifyVerifier cryptProviderType="rsaFull" cryptAlgorithmClass="hash" cryptAlgorithmType="typeAny" cryptAlgorithmSid="4" spinCount="100000" saltData="snWqVza8Ion9ELGU6QfvnQ==" hashData="2oa0xyG1xjSYoGBt+3ai40dvTlI="/>
  <p:extLst>
    <p:ext uri="{EFAFB233-063F-42B5-8137-9DF3F51BA10A}">
      <p15:sldGuideLst xmlns=""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5DD5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526"/>
    <p:restoredTop sz="94674"/>
  </p:normalViewPr>
  <p:slideViewPr>
    <p:cSldViewPr>
      <p:cViewPr>
        <p:scale>
          <a:sx n="100" d="100"/>
          <a:sy n="100" d="100"/>
        </p:scale>
        <p:origin x="-1320" y="-230"/>
      </p:cViewPr>
      <p:guideLst>
        <p:guide orient="horz" pos="1620"/>
        <p:guide pos="2880"/>
      </p:guideLst>
    </p:cSldViewPr>
  </p:slideViewPr>
  <p:notesTextViewPr>
    <p:cViewPr>
      <p:scale>
        <a:sx n="1" d="1"/>
        <a:sy n="1" d="1"/>
      </p:scale>
      <p:origin x="0" y="0"/>
    </p:cViewPr>
  </p:notesTextViewPr>
  <p:gridSpacing cx="78027213" cy="78027213"/>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B8F7112-4B9C-BE4D-800F-37F7AEE71FF1}" type="datetimeFigureOut">
              <a:rPr kumimoji="1" lang="zh-CN" altLang="en-US" smtClean="0"/>
              <a:pPr/>
              <a:t>2018/12/7</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77A036E-FD0B-EA4A-8A08-0EE50BD4DD93}" type="slidenum">
              <a:rPr kumimoji="1" lang="zh-CN" altLang="en-US" smtClean="0"/>
              <a:pPr/>
              <a:t>‹#›</a:t>
            </a:fld>
            <a:endParaRPr kumimoji="1" lang="zh-CN" altLang="en-US"/>
          </a:p>
        </p:txBody>
      </p:sp>
    </p:spTree>
    <p:extLst>
      <p:ext uri="{BB962C8B-B14F-4D97-AF65-F5344CB8AC3E}">
        <p14:creationId xmlns:p14="http://schemas.microsoft.com/office/powerpoint/2010/main" xmlns="" val="16215753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193CC2-25B7-1E43-BB67-486EF1563ACB}" type="datetimeFigureOut">
              <a:rPr kumimoji="1" lang="zh-CN" altLang="en-US" smtClean="0"/>
              <a:pPr/>
              <a:t>2018/12/7</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A1E393-1102-5F46-BDB5-DBA168AA7274}" type="slidenum">
              <a:rPr kumimoji="1" lang="zh-CN" altLang="en-US" smtClean="0"/>
              <a:pPr/>
              <a:t>‹#›</a:t>
            </a:fld>
            <a:endParaRPr kumimoji="1" lang="zh-CN" altLang="en-US"/>
          </a:p>
        </p:txBody>
      </p:sp>
    </p:spTree>
    <p:extLst>
      <p:ext uri="{BB962C8B-B14F-4D97-AF65-F5344CB8AC3E}">
        <p14:creationId xmlns:p14="http://schemas.microsoft.com/office/powerpoint/2010/main" xmlns="" val="20770493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D93BE68D-D11B-494E-94CA-DC2C07FA9F21}" type="datetime1">
              <a:rPr lang="en-US" altLang="x-none" smtClean="0"/>
              <a:pPr/>
              <a:t>12/7/2018</a:t>
            </a:fld>
            <a:endParaRPr lang="en-US" altLang="x-none"/>
          </a:p>
        </p:txBody>
      </p:sp>
      <p:sp>
        <p:nvSpPr>
          <p:cNvPr id="5" name="Footer Placeholder 4"/>
          <p:cNvSpPr>
            <a:spLocks noGrp="1"/>
          </p:cNvSpPr>
          <p:nvPr>
            <p:ph type="ftr" sz="quarter" idx="11"/>
          </p:nvPr>
        </p:nvSpPr>
        <p:spPr/>
        <p:txBody>
          <a:bodyPr/>
          <a:lstStyle/>
          <a:p>
            <a:endParaRPr lang="en-US" altLang="x-none"/>
          </a:p>
        </p:txBody>
      </p:sp>
      <p:sp>
        <p:nvSpPr>
          <p:cNvPr id="6" name="Slide Number Placeholder 5"/>
          <p:cNvSpPr>
            <a:spLocks noGrp="1"/>
          </p:cNvSpPr>
          <p:nvPr>
            <p:ph type="sldNum" sz="quarter" idx="12"/>
          </p:nvPr>
        </p:nvSpPr>
        <p:spPr/>
        <p:txBody>
          <a:bodyPr/>
          <a:lstStyle/>
          <a:p>
            <a:fld id="{824E5763-FE78-A145-8641-C11A793D9FCE}" type="slidenum">
              <a:rPr lang="en-US" altLang="x-none" smtClean="0"/>
              <a:pPr/>
              <a:t>‹#›</a:t>
            </a:fld>
            <a:endParaRPr lang="en-US" altLang="x-non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Date Placeholder 3"/>
          <p:cNvSpPr>
            <a:spLocks noGrp="1"/>
          </p:cNvSpPr>
          <p:nvPr>
            <p:ph type="dt" sz="half" idx="10"/>
          </p:nvPr>
        </p:nvSpPr>
        <p:spPr/>
        <p:txBody>
          <a:bodyPr/>
          <a:lstStyle/>
          <a:p>
            <a:fld id="{6B8BADAC-D982-D94E-893E-67A2E05BD3CB}" type="datetime1">
              <a:rPr lang="en-US" altLang="x-none" smtClean="0"/>
              <a:pPr/>
              <a:t>12/7/2018</a:t>
            </a:fld>
            <a:endParaRPr lang="en-US" altLang="x-none"/>
          </a:p>
        </p:txBody>
      </p:sp>
      <p:sp>
        <p:nvSpPr>
          <p:cNvPr id="5" name="Footer Placeholder 4"/>
          <p:cNvSpPr>
            <a:spLocks noGrp="1"/>
          </p:cNvSpPr>
          <p:nvPr>
            <p:ph type="ftr" sz="quarter" idx="11"/>
          </p:nvPr>
        </p:nvSpPr>
        <p:spPr/>
        <p:txBody>
          <a:bodyPr/>
          <a:lstStyle/>
          <a:p>
            <a:endParaRPr lang="en-US" altLang="x-none"/>
          </a:p>
        </p:txBody>
      </p:sp>
      <p:sp>
        <p:nvSpPr>
          <p:cNvPr id="6" name="Slide Number Placeholder 5"/>
          <p:cNvSpPr>
            <a:spLocks noGrp="1"/>
          </p:cNvSpPr>
          <p:nvPr>
            <p:ph type="sldNum" sz="quarter" idx="12"/>
          </p:nvPr>
        </p:nvSpPr>
        <p:spPr/>
        <p:txBody>
          <a:bodyPr/>
          <a:lstStyle/>
          <a:p>
            <a:fld id="{C9347ADF-E36D-5E41-A50E-0405494E0FCF}" type="slidenum">
              <a:rPr lang="en-US" altLang="x-none" smtClean="0"/>
              <a:pPr/>
              <a:t>‹#›</a:t>
            </a:fld>
            <a:endParaRPr lang="en-US" altLang="x-non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Date Placeholder 3"/>
          <p:cNvSpPr>
            <a:spLocks noGrp="1"/>
          </p:cNvSpPr>
          <p:nvPr>
            <p:ph type="dt" sz="half" idx="10"/>
          </p:nvPr>
        </p:nvSpPr>
        <p:spPr/>
        <p:txBody>
          <a:bodyPr/>
          <a:lstStyle/>
          <a:p>
            <a:fld id="{F8122FA2-2EF5-384C-9390-97E7068AD65C}" type="datetime1">
              <a:rPr lang="en-US" altLang="x-none" smtClean="0"/>
              <a:pPr/>
              <a:t>12/7/2018</a:t>
            </a:fld>
            <a:endParaRPr lang="en-US" altLang="x-none"/>
          </a:p>
        </p:txBody>
      </p:sp>
      <p:sp>
        <p:nvSpPr>
          <p:cNvPr id="5" name="Footer Placeholder 4"/>
          <p:cNvSpPr>
            <a:spLocks noGrp="1"/>
          </p:cNvSpPr>
          <p:nvPr>
            <p:ph type="ftr" sz="quarter" idx="11"/>
          </p:nvPr>
        </p:nvSpPr>
        <p:spPr/>
        <p:txBody>
          <a:bodyPr/>
          <a:lstStyle/>
          <a:p>
            <a:endParaRPr lang="en-US" altLang="x-none"/>
          </a:p>
        </p:txBody>
      </p:sp>
      <p:sp>
        <p:nvSpPr>
          <p:cNvPr id="6" name="Slide Number Placeholder 5"/>
          <p:cNvSpPr>
            <a:spLocks noGrp="1"/>
          </p:cNvSpPr>
          <p:nvPr>
            <p:ph type="sldNum" sz="quarter" idx="12"/>
          </p:nvPr>
        </p:nvSpPr>
        <p:spPr/>
        <p:txBody>
          <a:bodyPr/>
          <a:lstStyle/>
          <a:p>
            <a:fld id="{7E3AA8FB-267B-D846-BF42-005140743A67}" type="slidenum">
              <a:rPr lang="en-US" altLang="x-none" smtClean="0"/>
              <a:pPr/>
              <a:t>‹#›</a:t>
            </a:fld>
            <a:endParaRPr lang="en-US" altLang="x-non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Date Placeholder 3"/>
          <p:cNvSpPr>
            <a:spLocks noGrp="1"/>
          </p:cNvSpPr>
          <p:nvPr>
            <p:ph type="dt" sz="half" idx="10"/>
          </p:nvPr>
        </p:nvSpPr>
        <p:spPr/>
        <p:txBody>
          <a:bodyPr/>
          <a:lstStyle/>
          <a:p>
            <a:fld id="{BE78524D-CF27-C846-BBEC-0A5241FA8D62}" type="datetime1">
              <a:rPr lang="en-US" altLang="x-none" smtClean="0"/>
              <a:pPr/>
              <a:t>12/7/2018</a:t>
            </a:fld>
            <a:endParaRPr lang="en-US" altLang="x-none"/>
          </a:p>
        </p:txBody>
      </p:sp>
      <p:sp>
        <p:nvSpPr>
          <p:cNvPr id="5" name="Footer Placeholder 4"/>
          <p:cNvSpPr>
            <a:spLocks noGrp="1"/>
          </p:cNvSpPr>
          <p:nvPr>
            <p:ph type="ftr" sz="quarter" idx="11"/>
          </p:nvPr>
        </p:nvSpPr>
        <p:spPr/>
        <p:txBody>
          <a:bodyPr/>
          <a:lstStyle/>
          <a:p>
            <a:endParaRPr lang="en-US" altLang="x-none"/>
          </a:p>
        </p:txBody>
      </p:sp>
      <p:sp>
        <p:nvSpPr>
          <p:cNvPr id="6" name="Slide Number Placeholder 5"/>
          <p:cNvSpPr>
            <a:spLocks noGrp="1"/>
          </p:cNvSpPr>
          <p:nvPr>
            <p:ph type="sldNum" sz="quarter" idx="12"/>
          </p:nvPr>
        </p:nvSpPr>
        <p:spPr/>
        <p:txBody>
          <a:bodyPr/>
          <a:lstStyle/>
          <a:p>
            <a:fld id="{AACCAF08-D9D9-564E-8A6D-A046BC800D11}" type="slidenum">
              <a:rPr lang="en-US" altLang="x-none" smtClean="0"/>
              <a:pPr/>
              <a:t>‹#›</a:t>
            </a:fld>
            <a:endParaRPr lang="en-US" altLang="x-non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4BD544DA-6D34-1649-901C-5C0E2113D9A7}" type="datetime1">
              <a:rPr lang="en-US" altLang="x-none" smtClean="0"/>
              <a:pPr/>
              <a:t>12/7/2018</a:t>
            </a:fld>
            <a:endParaRPr lang="en-US" altLang="x-none"/>
          </a:p>
        </p:txBody>
      </p:sp>
      <p:sp>
        <p:nvSpPr>
          <p:cNvPr id="5" name="Footer Placeholder 4"/>
          <p:cNvSpPr>
            <a:spLocks noGrp="1"/>
          </p:cNvSpPr>
          <p:nvPr>
            <p:ph type="ftr" sz="quarter" idx="11"/>
          </p:nvPr>
        </p:nvSpPr>
        <p:spPr/>
        <p:txBody>
          <a:bodyPr/>
          <a:lstStyle/>
          <a:p>
            <a:endParaRPr lang="en-US" altLang="x-none"/>
          </a:p>
        </p:txBody>
      </p:sp>
      <p:sp>
        <p:nvSpPr>
          <p:cNvPr id="6" name="Slide Number Placeholder 5"/>
          <p:cNvSpPr>
            <a:spLocks noGrp="1"/>
          </p:cNvSpPr>
          <p:nvPr>
            <p:ph type="sldNum" sz="quarter" idx="12"/>
          </p:nvPr>
        </p:nvSpPr>
        <p:spPr/>
        <p:txBody>
          <a:bodyPr/>
          <a:lstStyle/>
          <a:p>
            <a:fld id="{5B932426-51A7-554D-84EF-B3C88EEBAC89}" type="slidenum">
              <a:rPr lang="en-US" altLang="x-none" smtClean="0"/>
              <a:pPr/>
              <a:t>‹#›</a:t>
            </a:fld>
            <a:endParaRPr lang="en-US" altLang="x-non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5" name="Date Placeholder 4"/>
          <p:cNvSpPr>
            <a:spLocks noGrp="1"/>
          </p:cNvSpPr>
          <p:nvPr>
            <p:ph type="dt" sz="half" idx="10"/>
          </p:nvPr>
        </p:nvSpPr>
        <p:spPr/>
        <p:txBody>
          <a:bodyPr/>
          <a:lstStyle/>
          <a:p>
            <a:fld id="{01513493-31EC-B94B-9F1C-3EB2D6AA02A8}" type="datetime1">
              <a:rPr lang="en-US" altLang="x-none" smtClean="0"/>
              <a:pPr/>
              <a:t>12/7/2018</a:t>
            </a:fld>
            <a:endParaRPr lang="en-US" altLang="x-none"/>
          </a:p>
        </p:txBody>
      </p:sp>
      <p:sp>
        <p:nvSpPr>
          <p:cNvPr id="6" name="Footer Placeholder 5"/>
          <p:cNvSpPr>
            <a:spLocks noGrp="1"/>
          </p:cNvSpPr>
          <p:nvPr>
            <p:ph type="ftr" sz="quarter" idx="11"/>
          </p:nvPr>
        </p:nvSpPr>
        <p:spPr/>
        <p:txBody>
          <a:bodyPr/>
          <a:lstStyle/>
          <a:p>
            <a:endParaRPr lang="en-US" altLang="x-none"/>
          </a:p>
        </p:txBody>
      </p:sp>
      <p:sp>
        <p:nvSpPr>
          <p:cNvPr id="7" name="Slide Number Placeholder 6"/>
          <p:cNvSpPr>
            <a:spLocks noGrp="1"/>
          </p:cNvSpPr>
          <p:nvPr>
            <p:ph type="sldNum" sz="quarter" idx="12"/>
          </p:nvPr>
        </p:nvSpPr>
        <p:spPr/>
        <p:txBody>
          <a:bodyPr/>
          <a:lstStyle/>
          <a:p>
            <a:fld id="{2799D32F-5E2A-4849-B3FB-426964F7E1B3}" type="slidenum">
              <a:rPr lang="en-US" altLang="x-none" smtClean="0"/>
              <a:pPr/>
              <a:t>‹#›</a:t>
            </a:fld>
            <a:endParaRPr lang="en-US" altLang="x-non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7" name="Date Placeholder 6"/>
          <p:cNvSpPr>
            <a:spLocks noGrp="1"/>
          </p:cNvSpPr>
          <p:nvPr>
            <p:ph type="dt" sz="half" idx="10"/>
          </p:nvPr>
        </p:nvSpPr>
        <p:spPr/>
        <p:txBody>
          <a:bodyPr/>
          <a:lstStyle/>
          <a:p>
            <a:fld id="{3AAAB745-FB55-5242-AE22-283A89359785}" type="datetime1">
              <a:rPr lang="en-US" altLang="x-none" smtClean="0"/>
              <a:pPr/>
              <a:t>12/7/2018</a:t>
            </a:fld>
            <a:endParaRPr lang="en-US" altLang="x-none"/>
          </a:p>
        </p:txBody>
      </p:sp>
      <p:sp>
        <p:nvSpPr>
          <p:cNvPr id="8" name="Footer Placeholder 7"/>
          <p:cNvSpPr>
            <a:spLocks noGrp="1"/>
          </p:cNvSpPr>
          <p:nvPr>
            <p:ph type="ftr" sz="quarter" idx="11"/>
          </p:nvPr>
        </p:nvSpPr>
        <p:spPr/>
        <p:txBody>
          <a:bodyPr/>
          <a:lstStyle/>
          <a:p>
            <a:endParaRPr lang="en-US" altLang="x-none"/>
          </a:p>
        </p:txBody>
      </p:sp>
      <p:sp>
        <p:nvSpPr>
          <p:cNvPr id="9" name="Slide Number Placeholder 8"/>
          <p:cNvSpPr>
            <a:spLocks noGrp="1"/>
          </p:cNvSpPr>
          <p:nvPr>
            <p:ph type="sldNum" sz="quarter" idx="12"/>
          </p:nvPr>
        </p:nvSpPr>
        <p:spPr/>
        <p:txBody>
          <a:bodyPr/>
          <a:lstStyle/>
          <a:p>
            <a:fld id="{876AAE46-D11F-AB4F-826E-7E2167866BBB}" type="slidenum">
              <a:rPr lang="en-US" altLang="x-none" smtClean="0"/>
              <a:pPr/>
              <a:t>‹#›</a:t>
            </a:fld>
            <a:endParaRPr lang="en-US" altLang="x-non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7A2E3625-4DBB-AE4D-97B6-FB2EAE429E1D}" type="datetime1">
              <a:rPr lang="en-US" altLang="x-none" smtClean="0"/>
              <a:pPr/>
              <a:t>12/7/2018</a:t>
            </a:fld>
            <a:endParaRPr lang="en-US" altLang="x-none"/>
          </a:p>
        </p:txBody>
      </p:sp>
      <p:sp>
        <p:nvSpPr>
          <p:cNvPr id="4" name="Footer Placeholder 3"/>
          <p:cNvSpPr>
            <a:spLocks noGrp="1"/>
          </p:cNvSpPr>
          <p:nvPr>
            <p:ph type="ftr" sz="quarter" idx="11"/>
          </p:nvPr>
        </p:nvSpPr>
        <p:spPr/>
        <p:txBody>
          <a:bodyPr/>
          <a:lstStyle/>
          <a:p>
            <a:endParaRPr lang="en-US" altLang="x-none"/>
          </a:p>
        </p:txBody>
      </p:sp>
      <p:sp>
        <p:nvSpPr>
          <p:cNvPr id="5" name="Slide Number Placeholder 4"/>
          <p:cNvSpPr>
            <a:spLocks noGrp="1"/>
          </p:cNvSpPr>
          <p:nvPr>
            <p:ph type="sldNum" sz="quarter" idx="12"/>
          </p:nvPr>
        </p:nvSpPr>
        <p:spPr/>
        <p:txBody>
          <a:bodyPr/>
          <a:lstStyle/>
          <a:p>
            <a:fld id="{B058946C-71DE-5D4A-A69F-116747CB0887}" type="slidenum">
              <a:rPr lang="en-US" altLang="x-none" smtClean="0"/>
              <a:pPr/>
              <a:t>‹#›</a:t>
            </a:fld>
            <a:endParaRPr lang="en-US" altLang="x-non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E08B73-029B-AF48-A4ED-5E8CAE0A371C}" type="datetime1">
              <a:rPr lang="en-US" altLang="x-none" smtClean="0"/>
              <a:pPr/>
              <a:t>12/7/2018</a:t>
            </a:fld>
            <a:endParaRPr lang="en-US" altLang="x-none"/>
          </a:p>
        </p:txBody>
      </p:sp>
      <p:sp>
        <p:nvSpPr>
          <p:cNvPr id="3" name="Footer Placeholder 2"/>
          <p:cNvSpPr>
            <a:spLocks noGrp="1"/>
          </p:cNvSpPr>
          <p:nvPr>
            <p:ph type="ftr" sz="quarter" idx="11"/>
          </p:nvPr>
        </p:nvSpPr>
        <p:spPr/>
        <p:txBody>
          <a:bodyPr/>
          <a:lstStyle/>
          <a:p>
            <a:endParaRPr lang="en-US" altLang="x-none"/>
          </a:p>
        </p:txBody>
      </p:sp>
      <p:sp>
        <p:nvSpPr>
          <p:cNvPr id="4" name="Slide Number Placeholder 3"/>
          <p:cNvSpPr>
            <a:spLocks noGrp="1"/>
          </p:cNvSpPr>
          <p:nvPr>
            <p:ph type="sldNum" sz="quarter" idx="12"/>
          </p:nvPr>
        </p:nvSpPr>
        <p:spPr/>
        <p:txBody>
          <a:bodyPr/>
          <a:lstStyle/>
          <a:p>
            <a:fld id="{55EDD2ED-AFAB-124C-9720-4CC25A61389C}" type="slidenum">
              <a:rPr lang="en-US" altLang="x-none" smtClean="0"/>
              <a:pPr/>
              <a:t>‹#›</a:t>
            </a:fld>
            <a:endParaRPr lang="en-US" altLang="x-non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97D61F4D-ABB1-DF49-ABCA-DA44CBF67332}" type="datetime1">
              <a:rPr lang="en-US" altLang="x-none" smtClean="0"/>
              <a:pPr/>
              <a:t>12/7/2018</a:t>
            </a:fld>
            <a:endParaRPr lang="en-US" altLang="x-none"/>
          </a:p>
        </p:txBody>
      </p:sp>
      <p:sp>
        <p:nvSpPr>
          <p:cNvPr id="6" name="Footer Placeholder 5"/>
          <p:cNvSpPr>
            <a:spLocks noGrp="1"/>
          </p:cNvSpPr>
          <p:nvPr>
            <p:ph type="ftr" sz="quarter" idx="11"/>
          </p:nvPr>
        </p:nvSpPr>
        <p:spPr/>
        <p:txBody>
          <a:bodyPr/>
          <a:lstStyle/>
          <a:p>
            <a:endParaRPr lang="en-US" altLang="x-none"/>
          </a:p>
        </p:txBody>
      </p:sp>
      <p:sp>
        <p:nvSpPr>
          <p:cNvPr id="7" name="Slide Number Placeholder 6"/>
          <p:cNvSpPr>
            <a:spLocks noGrp="1"/>
          </p:cNvSpPr>
          <p:nvPr>
            <p:ph type="sldNum" sz="quarter" idx="12"/>
          </p:nvPr>
        </p:nvSpPr>
        <p:spPr/>
        <p:txBody>
          <a:bodyPr/>
          <a:lstStyle/>
          <a:p>
            <a:fld id="{F7BDBAAE-E474-5445-9E8A-80F5597B3497}" type="slidenum">
              <a:rPr lang="en-US" altLang="x-none" smtClean="0"/>
              <a:pPr/>
              <a:t>‹#›</a:t>
            </a:fld>
            <a:endParaRPr lang="en-US" altLang="x-non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将图片拖动到占位符，或单击添加图标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C629466A-E229-944D-B1E8-1EA689C6E05C}" type="datetime1">
              <a:rPr lang="en-US" altLang="x-none" smtClean="0"/>
              <a:pPr/>
              <a:t>12/7/2018</a:t>
            </a:fld>
            <a:endParaRPr lang="en-US" altLang="x-none"/>
          </a:p>
        </p:txBody>
      </p:sp>
      <p:sp>
        <p:nvSpPr>
          <p:cNvPr id="6" name="Footer Placeholder 5"/>
          <p:cNvSpPr>
            <a:spLocks noGrp="1"/>
          </p:cNvSpPr>
          <p:nvPr>
            <p:ph type="ftr" sz="quarter" idx="11"/>
          </p:nvPr>
        </p:nvSpPr>
        <p:spPr/>
        <p:txBody>
          <a:bodyPr/>
          <a:lstStyle/>
          <a:p>
            <a:endParaRPr lang="en-US" altLang="x-none"/>
          </a:p>
        </p:txBody>
      </p:sp>
      <p:sp>
        <p:nvSpPr>
          <p:cNvPr id="7" name="Slide Number Placeholder 6"/>
          <p:cNvSpPr>
            <a:spLocks noGrp="1"/>
          </p:cNvSpPr>
          <p:nvPr>
            <p:ph type="sldNum" sz="quarter" idx="12"/>
          </p:nvPr>
        </p:nvSpPr>
        <p:spPr/>
        <p:txBody>
          <a:bodyPr/>
          <a:lstStyle/>
          <a:p>
            <a:fld id="{148C0A05-3715-F540-8888-711EEEB1989A}" type="slidenum">
              <a:rPr lang="en-US" altLang="x-none" smtClean="0"/>
              <a:pPr/>
              <a:t>‹#›</a:t>
            </a:fld>
            <a:endParaRPr lang="en-US" altLang="x-non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0452F624-47AA-7C45-BF8F-29465A73BB43}" type="datetime1">
              <a:rPr lang="en-US" altLang="x-none" smtClean="0"/>
              <a:pPr/>
              <a:t>12/7/2018</a:t>
            </a:fld>
            <a:endParaRPr lang="en-US" altLang="x-none"/>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ltLang="x-none"/>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B098FA0F-45F4-834E-9C71-8FAA309B39BC}" type="slidenum">
              <a:rPr lang="en-US" altLang="x-none" smtClean="0"/>
              <a:pPr/>
              <a:t>‹#›</a:t>
            </a:fld>
            <a:endParaRPr lang="en-US" altLang="x-none"/>
          </a:p>
        </p:txBody>
      </p:sp>
    </p:spTree>
    <p:extLst>
      <p:ext uri="{BB962C8B-B14F-4D97-AF65-F5344CB8AC3E}">
        <p14:creationId xmlns:p14="http://schemas.microsoft.com/office/powerpoint/2010/main" xmlns="" val="21135983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journal.hep.com.cn/fcs/EN/10.1007/s11704-018-8049-1"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7.xml"/><Relationship Id="rId5" Type="http://schemas.openxmlformats.org/officeDocument/2006/relationships/image" Target="../media/image5.emf"/><Relationship Id="rId4" Type="http://schemas.openxmlformats.org/officeDocument/2006/relationships/image" Target="../media/image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idx="4294967295"/>
          </p:nvPr>
        </p:nvSpPr>
        <p:spPr>
          <a:xfrm>
            <a:off x="685902" y="819196"/>
            <a:ext cx="7467404" cy="1101725"/>
          </a:xfrm>
        </p:spPr>
        <p:txBody>
          <a:bodyPr>
            <a:noAutofit/>
          </a:bodyPr>
          <a:lstStyle/>
          <a:p>
            <a:pPr algn="ctr" eaLnBrk="0" fontAlgn="base" hangingPunct="0">
              <a:spcAft>
                <a:spcPct val="0"/>
              </a:spcAft>
              <a:defRPr/>
            </a:pPr>
            <a:r>
              <a:rPr kumimoji="1" lang="en-US" altLang="zh-CN" sz="4000" dirty="0">
                <a:solidFill>
                  <a:srgbClr val="3366FF"/>
                </a:solidFill>
                <a:hlinkClick r:id="rId2"/>
              </a:rPr>
              <a:t>Bayesian</a:t>
            </a:r>
            <a:r>
              <a:rPr kumimoji="1" lang="zh-CN" altLang="en-US" sz="4000" dirty="0">
                <a:solidFill>
                  <a:srgbClr val="3366FF"/>
                </a:solidFill>
                <a:hlinkClick r:id="rId2"/>
              </a:rPr>
              <a:t> </a:t>
            </a:r>
            <a:r>
              <a:rPr kumimoji="1" lang="en-US" altLang="zh-CN" sz="4000" dirty="0">
                <a:solidFill>
                  <a:srgbClr val="3366FF"/>
                </a:solidFill>
                <a:hlinkClick r:id="rId2"/>
              </a:rPr>
              <a:t>dual</a:t>
            </a:r>
            <a:r>
              <a:rPr kumimoji="1" lang="zh-CN" altLang="en-US" sz="4000" dirty="0">
                <a:solidFill>
                  <a:srgbClr val="3366FF"/>
                </a:solidFill>
                <a:hlinkClick r:id="rId2"/>
              </a:rPr>
              <a:t> </a:t>
            </a:r>
            <a:r>
              <a:rPr kumimoji="1" lang="en-US" altLang="zh-CN" sz="4000" dirty="0">
                <a:solidFill>
                  <a:srgbClr val="3366FF"/>
                </a:solidFill>
                <a:hlinkClick r:id="rId2"/>
              </a:rPr>
              <a:t>neural</a:t>
            </a:r>
            <a:r>
              <a:rPr kumimoji="1" lang="zh-CN" altLang="en-US" sz="4000" dirty="0">
                <a:solidFill>
                  <a:srgbClr val="3366FF"/>
                </a:solidFill>
                <a:hlinkClick r:id="rId2"/>
              </a:rPr>
              <a:t> </a:t>
            </a:r>
            <a:r>
              <a:rPr kumimoji="1" lang="en-US" altLang="zh-CN" sz="4000" dirty="0">
                <a:solidFill>
                  <a:srgbClr val="3366FF"/>
                </a:solidFill>
                <a:hlinkClick r:id="rId2"/>
              </a:rPr>
              <a:t>networks</a:t>
            </a:r>
            <a:r>
              <a:rPr kumimoji="1" lang="zh-CN" altLang="en-US" sz="4000" dirty="0">
                <a:solidFill>
                  <a:srgbClr val="3366FF"/>
                </a:solidFill>
                <a:hlinkClick r:id="rId2"/>
              </a:rPr>
              <a:t> </a:t>
            </a:r>
            <a:r>
              <a:rPr kumimoji="1" lang="en-US" altLang="zh-CN" sz="4000" dirty="0">
                <a:solidFill>
                  <a:srgbClr val="3366FF"/>
                </a:solidFill>
                <a:hlinkClick r:id="rId2"/>
              </a:rPr>
              <a:t>for</a:t>
            </a:r>
            <a:r>
              <a:rPr kumimoji="1" lang="zh-CN" altLang="en-US" sz="4000" dirty="0">
                <a:solidFill>
                  <a:srgbClr val="3366FF"/>
                </a:solidFill>
                <a:hlinkClick r:id="rId2"/>
              </a:rPr>
              <a:t> </a:t>
            </a:r>
            <a:r>
              <a:rPr kumimoji="1" lang="en-US" altLang="zh-CN" sz="4000" dirty="0">
                <a:solidFill>
                  <a:srgbClr val="3366FF"/>
                </a:solidFill>
                <a:hlinkClick r:id="rId2"/>
              </a:rPr>
              <a:t>recommendation</a:t>
            </a:r>
            <a:endParaRPr kumimoji="1" lang="en-US" altLang="x-none" sz="4000" dirty="0">
              <a:solidFill>
                <a:srgbClr val="3366FF"/>
              </a:solidFill>
            </a:endParaRPr>
          </a:p>
        </p:txBody>
      </p:sp>
      <p:sp>
        <p:nvSpPr>
          <p:cNvPr id="3075" name="Subtitle 2"/>
          <p:cNvSpPr>
            <a:spLocks noGrp="1"/>
          </p:cNvSpPr>
          <p:nvPr>
            <p:ph type="subTitle" idx="4294967295"/>
          </p:nvPr>
        </p:nvSpPr>
        <p:spPr>
          <a:xfrm>
            <a:off x="609704" y="3886200"/>
            <a:ext cx="7619800" cy="685800"/>
          </a:xfrm>
        </p:spPr>
        <p:txBody>
          <a:bodyPr>
            <a:normAutofit/>
          </a:bodyPr>
          <a:lstStyle/>
          <a:p>
            <a:pPr marL="0" indent="0" algn="ctr" fontAlgn="base">
              <a:lnSpc>
                <a:spcPct val="80000"/>
              </a:lnSpc>
              <a:spcBef>
                <a:spcPct val="20000"/>
              </a:spcBef>
              <a:spcAft>
                <a:spcPct val="0"/>
              </a:spcAft>
              <a:buNone/>
            </a:pPr>
            <a:r>
              <a:rPr lang="en-US" altLang="x-none" sz="2000" dirty="0">
                <a:solidFill>
                  <a:srgbClr val="FF0000"/>
                </a:solidFill>
              </a:rPr>
              <a:t>Frontiers of Computer Science, DOI: 10.1007/s11704-018-8049-1</a:t>
            </a:r>
          </a:p>
        </p:txBody>
      </p:sp>
      <p:sp>
        <p:nvSpPr>
          <p:cNvPr id="3076" name="Subtitle 2"/>
          <p:cNvSpPr txBox="1">
            <a:spLocks noChangeArrowheads="1"/>
          </p:cNvSpPr>
          <p:nvPr/>
        </p:nvSpPr>
        <p:spPr bwMode="auto">
          <a:xfrm>
            <a:off x="533506" y="2743200"/>
            <a:ext cx="8153186"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MS PGothic" charset="-128"/>
              </a:defRPr>
            </a:lvl1pPr>
            <a:lvl2pPr marL="742950" indent="-285750" eaLnBrk="0" hangingPunct="0">
              <a:defRPr>
                <a:solidFill>
                  <a:schemeClr val="tx1"/>
                </a:solidFill>
                <a:latin typeface="Arial" charset="0"/>
                <a:ea typeface="MS PGothic" charset="-128"/>
              </a:defRPr>
            </a:lvl2pPr>
            <a:lvl3pPr marL="1143000" indent="-228600" eaLnBrk="0" hangingPunct="0">
              <a:defRPr>
                <a:solidFill>
                  <a:schemeClr val="tx1"/>
                </a:solidFill>
                <a:latin typeface="Arial" charset="0"/>
                <a:ea typeface="MS PGothic" charset="-128"/>
              </a:defRPr>
            </a:lvl3pPr>
            <a:lvl4pPr marL="1600200" indent="-228600" eaLnBrk="0" hangingPunct="0">
              <a:defRPr>
                <a:solidFill>
                  <a:schemeClr val="tx1"/>
                </a:solidFill>
                <a:latin typeface="Arial" charset="0"/>
                <a:ea typeface="MS PGothic" charset="-128"/>
              </a:defRPr>
            </a:lvl4pPr>
            <a:lvl5pPr marL="2057400" indent="-228600" eaLnBrk="0" hangingPunct="0">
              <a:defRPr>
                <a:solidFill>
                  <a:schemeClr val="tx1"/>
                </a:solidFill>
                <a:latin typeface="Arial" charset="0"/>
                <a:ea typeface="MS PGothic" charset="-128"/>
              </a:defRPr>
            </a:lvl5pPr>
            <a:lvl6pPr marL="2514600" indent="-228600" eaLnBrk="0" fontAlgn="base" hangingPunct="0">
              <a:spcBef>
                <a:spcPct val="0"/>
              </a:spcBef>
              <a:spcAft>
                <a:spcPct val="0"/>
              </a:spcAft>
              <a:buFont typeface="Arial" charset="0"/>
              <a:defRPr>
                <a:solidFill>
                  <a:schemeClr val="tx1"/>
                </a:solidFill>
                <a:latin typeface="Arial" charset="0"/>
                <a:ea typeface="MS PGothic" charset="-128"/>
              </a:defRPr>
            </a:lvl6pPr>
            <a:lvl7pPr marL="2971800" indent="-228600" eaLnBrk="0" fontAlgn="base" hangingPunct="0">
              <a:spcBef>
                <a:spcPct val="0"/>
              </a:spcBef>
              <a:spcAft>
                <a:spcPct val="0"/>
              </a:spcAft>
              <a:buFont typeface="Arial" charset="0"/>
              <a:defRPr>
                <a:solidFill>
                  <a:schemeClr val="tx1"/>
                </a:solidFill>
                <a:latin typeface="Arial" charset="0"/>
                <a:ea typeface="MS PGothic" charset="-128"/>
              </a:defRPr>
            </a:lvl7pPr>
            <a:lvl8pPr marL="3429000" indent="-228600" eaLnBrk="0" fontAlgn="base" hangingPunct="0">
              <a:spcBef>
                <a:spcPct val="0"/>
              </a:spcBef>
              <a:spcAft>
                <a:spcPct val="0"/>
              </a:spcAft>
              <a:buFont typeface="Arial" charset="0"/>
              <a:defRPr>
                <a:solidFill>
                  <a:schemeClr val="tx1"/>
                </a:solidFill>
                <a:latin typeface="Arial" charset="0"/>
                <a:ea typeface="MS PGothic" charset="-128"/>
              </a:defRPr>
            </a:lvl8pPr>
            <a:lvl9pPr marL="3886200" indent="-228600" eaLnBrk="0" fontAlgn="base" hangingPunct="0">
              <a:spcBef>
                <a:spcPct val="0"/>
              </a:spcBef>
              <a:spcAft>
                <a:spcPct val="0"/>
              </a:spcAft>
              <a:buFont typeface="Arial" charset="0"/>
              <a:defRPr>
                <a:solidFill>
                  <a:schemeClr val="tx1"/>
                </a:solidFill>
                <a:latin typeface="Arial" charset="0"/>
                <a:ea typeface="MS PGothic" charset="-128"/>
              </a:defRPr>
            </a:lvl9pPr>
          </a:lstStyle>
          <a:p>
            <a:pPr algn="ctr" eaLnBrk="1" hangingPunct="1">
              <a:lnSpc>
                <a:spcPct val="80000"/>
              </a:lnSpc>
              <a:spcBef>
                <a:spcPct val="20000"/>
              </a:spcBef>
            </a:pPr>
            <a:r>
              <a:rPr kumimoji="1" lang="en-US" altLang="zh-CN" sz="2800" b="1" dirty="0" err="1">
                <a:solidFill>
                  <a:srgbClr val="00B0F0"/>
                </a:solidFill>
                <a:latin typeface="Calibri" pitchFamily="34" charset="0"/>
                <a:ea typeface="MS PGothic" pitchFamily="34" charset="-128"/>
              </a:rPr>
              <a:t>Jia</a:t>
            </a:r>
            <a:r>
              <a:rPr kumimoji="1" lang="zh-CN" altLang="en-US" sz="2800" b="1" dirty="0">
                <a:solidFill>
                  <a:srgbClr val="00B0F0"/>
                </a:solidFill>
                <a:latin typeface="Calibri" pitchFamily="34" charset="0"/>
                <a:ea typeface="MS PGothic" pitchFamily="34" charset="-128"/>
              </a:rPr>
              <a:t> </a:t>
            </a:r>
            <a:r>
              <a:rPr kumimoji="1" lang="en-US" altLang="zh-CN" sz="2800" b="1" dirty="0">
                <a:solidFill>
                  <a:srgbClr val="00B0F0"/>
                </a:solidFill>
                <a:latin typeface="Calibri" pitchFamily="34" charset="0"/>
                <a:ea typeface="MS PGothic" pitchFamily="34" charset="-128"/>
              </a:rPr>
              <a:t>HE, </a:t>
            </a:r>
            <a:r>
              <a:rPr kumimoji="1" lang="en-US" altLang="zh-CN" sz="2800" b="1" dirty="0" err="1">
                <a:solidFill>
                  <a:srgbClr val="00B0F0"/>
                </a:solidFill>
                <a:latin typeface="Calibri" pitchFamily="34" charset="0"/>
                <a:ea typeface="MS PGothic" pitchFamily="34" charset="-128"/>
              </a:rPr>
              <a:t>Fuzhen</a:t>
            </a:r>
            <a:r>
              <a:rPr kumimoji="1" lang="en-US" altLang="zh-CN" sz="2800" b="1" dirty="0">
                <a:solidFill>
                  <a:srgbClr val="00B0F0"/>
                </a:solidFill>
                <a:latin typeface="Calibri" pitchFamily="34" charset="0"/>
                <a:ea typeface="MS PGothic" pitchFamily="34" charset="-128"/>
              </a:rPr>
              <a:t> ZHUANG, </a:t>
            </a:r>
            <a:r>
              <a:rPr kumimoji="1" lang="en-US" altLang="zh-CN" sz="2800" b="1" dirty="0" err="1">
                <a:solidFill>
                  <a:srgbClr val="00B0F0"/>
                </a:solidFill>
                <a:latin typeface="Calibri" pitchFamily="34" charset="0"/>
                <a:ea typeface="MS PGothic" pitchFamily="34" charset="-128"/>
              </a:rPr>
              <a:t>Yanchi</a:t>
            </a:r>
            <a:r>
              <a:rPr kumimoji="1" lang="zh-CN" altLang="en-US" sz="2800" b="1" dirty="0">
                <a:solidFill>
                  <a:srgbClr val="00B0F0"/>
                </a:solidFill>
                <a:latin typeface="Calibri" pitchFamily="34" charset="0"/>
                <a:ea typeface="MS PGothic" pitchFamily="34" charset="-128"/>
              </a:rPr>
              <a:t> </a:t>
            </a:r>
            <a:r>
              <a:rPr kumimoji="1" lang="en-US" altLang="zh-CN" sz="2800" b="1" dirty="0">
                <a:solidFill>
                  <a:srgbClr val="00B0F0"/>
                </a:solidFill>
                <a:latin typeface="Calibri" pitchFamily="34" charset="0"/>
                <a:ea typeface="MS PGothic" pitchFamily="34" charset="-128"/>
              </a:rPr>
              <a:t>LIU, Qing HE, Fen LIN</a:t>
            </a:r>
            <a:endParaRPr kumimoji="1" lang="en-US" altLang="x-none" sz="2800" b="1" dirty="0">
              <a:solidFill>
                <a:srgbClr val="00B0F0"/>
              </a:solidFill>
              <a:latin typeface="Calibri" pitchFamily="34" charset="0"/>
              <a:ea typeface="MS PGothic" pitchFamily="34" charset="-128"/>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idx="4294967295"/>
          </p:nvPr>
        </p:nvSpPr>
        <p:spPr>
          <a:xfrm>
            <a:off x="0" y="-57150"/>
            <a:ext cx="9144000" cy="857250"/>
          </a:xfrm>
        </p:spPr>
        <p:txBody>
          <a:bodyPr>
            <a:normAutofit/>
          </a:bodyPr>
          <a:lstStyle/>
          <a:p>
            <a:pPr algn="ctr" fontAlgn="base">
              <a:spcAft>
                <a:spcPct val="0"/>
              </a:spcAft>
            </a:pPr>
            <a:r>
              <a:rPr lang="en-US" altLang="x-none" sz="4400" dirty="0">
                <a:solidFill>
                  <a:srgbClr val="3366FF"/>
                </a:solidFill>
              </a:rPr>
              <a:t>Problems &amp; Ideas</a:t>
            </a:r>
          </a:p>
        </p:txBody>
      </p:sp>
      <p:sp>
        <p:nvSpPr>
          <p:cNvPr id="4099" name="Content Placeholder 2"/>
          <p:cNvSpPr>
            <a:spLocks noGrp="1"/>
          </p:cNvSpPr>
          <p:nvPr>
            <p:ph idx="4294967295"/>
          </p:nvPr>
        </p:nvSpPr>
        <p:spPr>
          <a:xfrm>
            <a:off x="0" y="685801"/>
            <a:ext cx="9372474" cy="2190742"/>
          </a:xfrm>
        </p:spPr>
        <p:txBody>
          <a:bodyPr/>
          <a:lstStyle/>
          <a:p>
            <a:pPr eaLnBrk="1" hangingPunct="1"/>
            <a:r>
              <a:rPr lang="en-US" altLang="zh-CN" sz="1800" dirty="0" smtClean="0"/>
              <a:t>Problem: cold-start</a:t>
            </a:r>
            <a:r>
              <a:rPr lang="zh-CN" altLang="en-US" sz="1800" dirty="0" smtClean="0"/>
              <a:t> </a:t>
            </a:r>
            <a:r>
              <a:rPr lang="en-US" altLang="zh-CN" sz="1800" dirty="0"/>
              <a:t>problem, sparsity</a:t>
            </a:r>
            <a:r>
              <a:rPr lang="zh-CN" altLang="en-US" sz="1800" dirty="0"/>
              <a:t> </a:t>
            </a:r>
            <a:r>
              <a:rPr lang="en-US" altLang="zh-CN" sz="1800" dirty="0"/>
              <a:t>problem and overfitting</a:t>
            </a:r>
            <a:endParaRPr lang="en-US" altLang="x-none" sz="1800" dirty="0"/>
          </a:p>
          <a:p>
            <a:pPr lvl="1" eaLnBrk="1" hangingPunct="1"/>
            <a:r>
              <a:rPr lang="en-US" altLang="zh-CN" sz="1500" dirty="0"/>
              <a:t>Most traditional collaborative filtering</a:t>
            </a:r>
            <a:r>
              <a:rPr lang="zh-CN" altLang="en-US" sz="1500" dirty="0"/>
              <a:t> </a:t>
            </a:r>
            <a:r>
              <a:rPr lang="en-US" altLang="zh-CN" sz="1500" dirty="0"/>
              <a:t>methods only use the </a:t>
            </a:r>
            <a:r>
              <a:rPr lang="en-US" altLang="zh-CN" sz="1500" dirty="0" smtClean="0"/>
              <a:t>rating </a:t>
            </a:r>
            <a:r>
              <a:rPr lang="en-US" altLang="zh-CN" sz="1500" dirty="0"/>
              <a:t>matrix to </a:t>
            </a:r>
            <a:r>
              <a:rPr lang="en-US" altLang="zh-CN" sz="1500" dirty="0" smtClean="0"/>
              <a:t>make recommendations</a:t>
            </a:r>
            <a:r>
              <a:rPr lang="en-US" altLang="zh-CN" sz="1500" dirty="0"/>
              <a:t>, which usually suffer from cold-start and sparsity problems. </a:t>
            </a:r>
          </a:p>
          <a:p>
            <a:pPr lvl="1" eaLnBrk="1" hangingPunct="1"/>
            <a:r>
              <a:rPr lang="en-US" altLang="zh-CN" sz="1500" dirty="0"/>
              <a:t>Neural network based recommendation methods rarely consider the uncertainty of weights in the network so</a:t>
            </a:r>
            <a:r>
              <a:rPr lang="zh-CN" altLang="en-US" sz="1500" dirty="0"/>
              <a:t> </a:t>
            </a:r>
            <a:r>
              <a:rPr lang="en-US" altLang="zh-CN" sz="1500" dirty="0"/>
              <a:t>they maybe lack of calibrated probabilistic predictions and make overly confident decisions. </a:t>
            </a:r>
            <a:endParaRPr lang="en-US" altLang="x-none" sz="1500" dirty="0"/>
          </a:p>
          <a:p>
            <a:pPr eaLnBrk="1" hangingPunct="1"/>
            <a:r>
              <a:rPr lang="en-US" altLang="x-none" sz="1800" dirty="0"/>
              <a:t>Ideas: </a:t>
            </a:r>
            <a:r>
              <a:rPr lang="en-US" altLang="x-none" sz="1800" dirty="0" smtClean="0"/>
              <a:t>A new </a:t>
            </a:r>
            <a:r>
              <a:rPr lang="en-US" altLang="zh-CN" sz="1800" dirty="0" smtClean="0"/>
              <a:t>Bayesian</a:t>
            </a:r>
            <a:r>
              <a:rPr lang="zh-CN" altLang="en-US" sz="1800" dirty="0" smtClean="0"/>
              <a:t> </a:t>
            </a:r>
            <a:r>
              <a:rPr lang="en-US" altLang="zh-CN" sz="1800" dirty="0"/>
              <a:t>dual</a:t>
            </a:r>
            <a:r>
              <a:rPr lang="zh-CN" altLang="en-US" sz="1800" dirty="0"/>
              <a:t> </a:t>
            </a:r>
            <a:r>
              <a:rPr lang="en-US" altLang="zh-CN" sz="1800" dirty="0"/>
              <a:t>neural</a:t>
            </a:r>
            <a:r>
              <a:rPr lang="zh-CN" altLang="en-US" sz="1800" dirty="0"/>
              <a:t> </a:t>
            </a:r>
            <a:r>
              <a:rPr lang="en-US" altLang="zh-CN" sz="1800" dirty="0"/>
              <a:t>network</a:t>
            </a:r>
            <a:r>
              <a:rPr lang="zh-CN" altLang="en-US" sz="1800" dirty="0"/>
              <a:t> </a:t>
            </a:r>
            <a:r>
              <a:rPr lang="en-US" altLang="zh-CN" sz="1800" dirty="0" smtClean="0"/>
              <a:t>framework (</a:t>
            </a:r>
            <a:r>
              <a:rPr lang="en-US" altLang="zh-CN" sz="1800" dirty="0" err="1" smtClean="0"/>
              <a:t>BDNet</a:t>
            </a:r>
            <a:r>
              <a:rPr lang="en-US" altLang="zh-CN" sz="1800" dirty="0"/>
              <a:t>)</a:t>
            </a:r>
            <a:endParaRPr lang="en-US" altLang="x-none" sz="1800" dirty="0"/>
          </a:p>
          <a:p>
            <a:pPr lvl="1" eaLnBrk="1" hangingPunct="1"/>
            <a:r>
              <a:rPr lang="en-US" altLang="zh-CN" sz="1500" dirty="0"/>
              <a:t>Incorporating auxiliary information from both users and items.  </a:t>
            </a:r>
            <a:endParaRPr lang="en-US" altLang="x-none" sz="1500" dirty="0"/>
          </a:p>
          <a:p>
            <a:pPr lvl="1" eaLnBrk="1" hangingPunct="1"/>
            <a:r>
              <a:rPr lang="en-US" altLang="zh-CN" sz="1500" dirty="0" smtClean="0"/>
              <a:t>Introducing </a:t>
            </a:r>
            <a:r>
              <a:rPr lang="en-US" altLang="zh-CN" sz="1500" dirty="0"/>
              <a:t>the uncertainty of weights to model.</a:t>
            </a:r>
            <a:endParaRPr lang="en-US" altLang="x-none" sz="1500" dirty="0"/>
          </a:p>
          <a:p>
            <a:pPr eaLnBrk="1" hangingPunct="1">
              <a:buFont typeface="Arial" charset="0"/>
              <a:buNone/>
            </a:pPr>
            <a:endParaRPr lang="en-US" altLang="x-none" sz="1800" dirty="0">
              <a:solidFill>
                <a:srgbClr val="000000"/>
              </a:solidFill>
            </a:endParaRPr>
          </a:p>
        </p:txBody>
      </p:sp>
      <p:sp>
        <p:nvSpPr>
          <p:cNvPr id="4101" name="Rectangle 10"/>
          <p:cNvSpPr>
            <a:spLocks noChangeArrowheads="1"/>
          </p:cNvSpPr>
          <p:nvPr/>
        </p:nvSpPr>
        <p:spPr bwMode="auto">
          <a:xfrm>
            <a:off x="1143001" y="-184666"/>
            <a:ext cx="184731"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charset="0"/>
                <a:ea typeface="MS PGothic" charset="-128"/>
              </a:defRPr>
            </a:lvl1pPr>
            <a:lvl2pPr marL="742950" indent="-285750" eaLnBrk="0" hangingPunct="0">
              <a:defRPr>
                <a:solidFill>
                  <a:schemeClr val="tx1"/>
                </a:solidFill>
                <a:latin typeface="Arial" charset="0"/>
                <a:ea typeface="MS PGothic" charset="-128"/>
              </a:defRPr>
            </a:lvl2pPr>
            <a:lvl3pPr marL="1143000" indent="-228600" eaLnBrk="0" hangingPunct="0">
              <a:defRPr>
                <a:solidFill>
                  <a:schemeClr val="tx1"/>
                </a:solidFill>
                <a:latin typeface="Arial" charset="0"/>
                <a:ea typeface="MS PGothic" charset="-128"/>
              </a:defRPr>
            </a:lvl3pPr>
            <a:lvl4pPr marL="1600200" indent="-228600" eaLnBrk="0" hangingPunct="0">
              <a:defRPr>
                <a:solidFill>
                  <a:schemeClr val="tx1"/>
                </a:solidFill>
                <a:latin typeface="Arial" charset="0"/>
                <a:ea typeface="MS PGothic" charset="-128"/>
              </a:defRPr>
            </a:lvl4pPr>
            <a:lvl5pPr marL="2057400" indent="-228600" eaLnBrk="0" hangingPunct="0">
              <a:defRPr>
                <a:solidFill>
                  <a:schemeClr val="tx1"/>
                </a:solidFill>
                <a:latin typeface="Arial" charset="0"/>
                <a:ea typeface="MS PGothic" charset="-128"/>
              </a:defRPr>
            </a:lvl5pPr>
            <a:lvl6pPr marL="2514600" indent="-228600" eaLnBrk="0" fontAlgn="base" hangingPunct="0">
              <a:spcBef>
                <a:spcPct val="0"/>
              </a:spcBef>
              <a:spcAft>
                <a:spcPct val="0"/>
              </a:spcAft>
              <a:buFont typeface="Arial" charset="0"/>
              <a:defRPr>
                <a:solidFill>
                  <a:schemeClr val="tx1"/>
                </a:solidFill>
                <a:latin typeface="Arial" charset="0"/>
                <a:ea typeface="MS PGothic" charset="-128"/>
              </a:defRPr>
            </a:lvl6pPr>
            <a:lvl7pPr marL="2971800" indent="-228600" eaLnBrk="0" fontAlgn="base" hangingPunct="0">
              <a:spcBef>
                <a:spcPct val="0"/>
              </a:spcBef>
              <a:spcAft>
                <a:spcPct val="0"/>
              </a:spcAft>
              <a:buFont typeface="Arial" charset="0"/>
              <a:defRPr>
                <a:solidFill>
                  <a:schemeClr val="tx1"/>
                </a:solidFill>
                <a:latin typeface="Arial" charset="0"/>
                <a:ea typeface="MS PGothic" charset="-128"/>
              </a:defRPr>
            </a:lvl7pPr>
            <a:lvl8pPr marL="3429000" indent="-228600" eaLnBrk="0" fontAlgn="base" hangingPunct="0">
              <a:spcBef>
                <a:spcPct val="0"/>
              </a:spcBef>
              <a:spcAft>
                <a:spcPct val="0"/>
              </a:spcAft>
              <a:buFont typeface="Arial" charset="0"/>
              <a:defRPr>
                <a:solidFill>
                  <a:schemeClr val="tx1"/>
                </a:solidFill>
                <a:latin typeface="Arial" charset="0"/>
                <a:ea typeface="MS PGothic" charset="-128"/>
              </a:defRPr>
            </a:lvl8pPr>
            <a:lvl9pPr marL="3886200" indent="-228600" eaLnBrk="0" fontAlgn="base" hangingPunct="0">
              <a:spcBef>
                <a:spcPct val="0"/>
              </a:spcBef>
              <a:spcAft>
                <a:spcPct val="0"/>
              </a:spcAft>
              <a:buFont typeface="Arial" charset="0"/>
              <a:defRPr>
                <a:solidFill>
                  <a:schemeClr val="tx1"/>
                </a:solidFill>
                <a:latin typeface="Arial" charset="0"/>
                <a:ea typeface="MS PGothic" charset="-128"/>
              </a:defRPr>
            </a:lvl9pPr>
          </a:lstStyle>
          <a:p>
            <a:pPr eaLnBrk="1" hangingPunct="1"/>
            <a:endParaRPr lang="zh-CN" altLang="en-US"/>
          </a:p>
        </p:txBody>
      </p:sp>
      <p:pic>
        <p:nvPicPr>
          <p:cNvPr id="2" name="图片 1"/>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2209862" y="2724146"/>
            <a:ext cx="4724276" cy="2108222"/>
          </a:xfrm>
          <a:prstGeom prst="rect">
            <a:avLst/>
          </a:prstGeom>
        </p:spPr>
      </p:pic>
      <p:sp>
        <p:nvSpPr>
          <p:cNvPr id="3" name="文本框 2"/>
          <p:cNvSpPr txBox="1"/>
          <p:nvPr/>
        </p:nvSpPr>
        <p:spPr>
          <a:xfrm>
            <a:off x="3657624" y="4832368"/>
            <a:ext cx="1981148" cy="253916"/>
          </a:xfrm>
          <a:prstGeom prst="rect">
            <a:avLst/>
          </a:prstGeom>
          <a:noFill/>
        </p:spPr>
        <p:txBody>
          <a:bodyPr wrap="square" rtlCol="0">
            <a:spAutoFit/>
          </a:bodyPr>
          <a:lstStyle/>
          <a:p>
            <a:r>
              <a:rPr kumimoji="1" lang="en-US" altLang="zh-CN" sz="1000" dirty="0" smtClean="0"/>
              <a:t>The</a:t>
            </a:r>
            <a:r>
              <a:rPr kumimoji="1" lang="zh-CN" altLang="en-US" sz="1000" dirty="0" smtClean="0"/>
              <a:t> </a:t>
            </a:r>
            <a:r>
              <a:rPr kumimoji="1" lang="en-US" altLang="zh-CN" sz="1000" dirty="0" smtClean="0"/>
              <a:t>Framework</a:t>
            </a:r>
            <a:r>
              <a:rPr kumimoji="1" lang="zh-CN" altLang="en-US" sz="1000" dirty="0" smtClean="0"/>
              <a:t> </a:t>
            </a:r>
            <a:r>
              <a:rPr kumimoji="1" lang="en-US" altLang="zh-CN" sz="1000" dirty="0" smtClean="0"/>
              <a:t>of</a:t>
            </a:r>
            <a:r>
              <a:rPr kumimoji="1" lang="zh-CN" altLang="en-US" sz="1000" dirty="0" smtClean="0"/>
              <a:t> </a:t>
            </a:r>
            <a:r>
              <a:rPr kumimoji="1" lang="en-US" altLang="zh-CN" sz="1000" dirty="0" err="1" smtClean="0"/>
              <a:t>BDNet</a:t>
            </a:r>
            <a:endParaRPr kumimoji="1" lang="zh-CN" altLang="en-US" sz="10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a:spLocks noGrp="1"/>
          </p:cNvSpPr>
          <p:nvPr>
            <p:ph type="title" idx="4294967295"/>
          </p:nvPr>
        </p:nvSpPr>
        <p:spPr>
          <a:xfrm>
            <a:off x="0" y="-18982"/>
            <a:ext cx="9144000" cy="857250"/>
          </a:xfrm>
        </p:spPr>
        <p:txBody>
          <a:bodyPr>
            <a:normAutofit/>
          </a:bodyPr>
          <a:lstStyle/>
          <a:p>
            <a:pPr algn="ctr" fontAlgn="base">
              <a:spcAft>
                <a:spcPct val="0"/>
              </a:spcAft>
            </a:pPr>
            <a:r>
              <a:rPr lang="en-US" altLang="x-none" sz="4400" dirty="0">
                <a:solidFill>
                  <a:srgbClr val="3366FF"/>
                </a:solidFill>
              </a:rPr>
              <a:t>Main Contributions</a:t>
            </a:r>
          </a:p>
        </p:txBody>
      </p:sp>
      <p:sp>
        <p:nvSpPr>
          <p:cNvPr id="5124" name="Content Placeholder 2"/>
          <p:cNvSpPr>
            <a:spLocks noGrp="1"/>
          </p:cNvSpPr>
          <p:nvPr>
            <p:ph sz="half" idx="4294967295"/>
          </p:nvPr>
        </p:nvSpPr>
        <p:spPr>
          <a:xfrm>
            <a:off x="-304672" y="876328"/>
            <a:ext cx="9448552" cy="1466828"/>
          </a:xfrm>
        </p:spPr>
        <p:txBody>
          <a:bodyPr>
            <a:normAutofit fontScale="92500" lnSpcReduction="10000"/>
          </a:bodyPr>
          <a:lstStyle/>
          <a:p>
            <a:pPr lvl="1">
              <a:lnSpc>
                <a:spcPct val="100000"/>
              </a:lnSpc>
            </a:pPr>
            <a:r>
              <a:rPr lang="en-US" altLang="zh-CN" sz="1600" dirty="0"/>
              <a:t>We propose a new Bayesian Dual neural Network framework, named </a:t>
            </a:r>
            <a:r>
              <a:rPr lang="en-US" altLang="zh-CN" sz="1600" dirty="0" err="1"/>
              <a:t>BDNet</a:t>
            </a:r>
            <a:r>
              <a:rPr lang="en-US" altLang="zh-CN" sz="1600" dirty="0"/>
              <a:t>, to incorporate auxiliary information from both users and items to improve the recommendation performance. </a:t>
            </a:r>
          </a:p>
          <a:p>
            <a:pPr lvl="1">
              <a:lnSpc>
                <a:spcPct val="100000"/>
              </a:lnSpc>
            </a:pPr>
            <a:r>
              <a:rPr lang="en-US" altLang="zh-CN" sz="1600" dirty="0"/>
              <a:t>We introduce the uncertainty of weights to our model where weights are represented by probability distributions, and infer the approximate posterior distributions of weights instead of point estimates to  make more robust predictions.</a:t>
            </a:r>
          </a:p>
          <a:p>
            <a:pPr lvl="1">
              <a:lnSpc>
                <a:spcPct val="100000"/>
              </a:lnSpc>
            </a:pPr>
            <a:r>
              <a:rPr lang="en-US" altLang="zh-CN" sz="1600" dirty="0"/>
              <a:t>The extensive experimental results on real-world data sets demonstrate the effectiveness of our model. </a:t>
            </a:r>
          </a:p>
          <a:p>
            <a:pPr>
              <a:buFont typeface="Arial" charset="0"/>
              <a:buChar char="•"/>
            </a:pPr>
            <a:endParaRPr lang="en-US" altLang="zh-CN" sz="1600" dirty="0">
              <a:latin typeface="CMSY10" charset="0"/>
            </a:endParaRPr>
          </a:p>
          <a:p>
            <a:pPr eaLnBrk="1" hangingPunct="1">
              <a:lnSpc>
                <a:spcPct val="90000"/>
              </a:lnSpc>
            </a:pPr>
            <a:endParaRPr lang="en-US" altLang="x-none" sz="1500" b="1" dirty="0"/>
          </a:p>
        </p:txBody>
      </p:sp>
      <p:pic>
        <p:nvPicPr>
          <p:cNvPr id="2" name="图片 1"/>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6739466" y="2736597"/>
            <a:ext cx="2404414" cy="2044895"/>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526270" y="2736597"/>
            <a:ext cx="2216651" cy="2044895"/>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286059" y="2740007"/>
            <a:ext cx="2243665" cy="2041485"/>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120" y="2740009"/>
            <a:ext cx="2279029" cy="2041483"/>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97</TotalTime>
  <Pages>0</Pages>
  <Words>204</Words>
  <Characters>0</Characters>
  <Application>Microsoft Office PowerPoint</Application>
  <DocSecurity>0</DocSecurity>
  <PresentationFormat>全屏显示(16:9)</PresentationFormat>
  <Lines>0</Lines>
  <Paragraphs>15</Paragraphs>
  <Slides>3</Slides>
  <Notes>0</Notes>
  <HiddenSlides>0</HiddenSlides>
  <MMClips>0</MMClips>
  <ScaleCrop>false</ScaleCrop>
  <HeadingPairs>
    <vt:vector size="4" baseType="variant">
      <vt:variant>
        <vt:lpstr>主题</vt:lpstr>
      </vt:variant>
      <vt:variant>
        <vt:i4>1</vt:i4>
      </vt:variant>
      <vt:variant>
        <vt:lpstr>幻灯片标题</vt:lpstr>
      </vt:variant>
      <vt:variant>
        <vt:i4>3</vt:i4>
      </vt:variant>
    </vt:vector>
  </HeadingPairs>
  <TitlesOfParts>
    <vt:vector size="4" baseType="lpstr">
      <vt:lpstr>Office Theme</vt:lpstr>
      <vt:lpstr>Bayesian dual neural networks for recommendation</vt:lpstr>
      <vt:lpstr>Problems &amp; Ideas</vt:lpstr>
      <vt:lpstr>Main Contributions</vt:lpstr>
    </vt:vector>
  </TitlesOfParts>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Your Title</dc:title>
  <dc:creator>Dina Katabi</dc:creator>
  <cp:lastModifiedBy>a</cp:lastModifiedBy>
  <cp:revision>187</cp:revision>
  <dcterms:created xsi:type="dcterms:W3CDTF">2010-02-22T23:54:04Z</dcterms:created>
  <dcterms:modified xsi:type="dcterms:W3CDTF">2018-12-07T08:37:16Z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2052-9.1.0.5218</vt:lpwstr>
  </property>
</Properties>
</file>